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Montserrat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.fntdata"/><Relationship Id="rId10" Type="http://schemas.openxmlformats.org/officeDocument/2006/relationships/font" Target="fonts/Montserrat-regular.fntdata"/><Relationship Id="rId13" Type="http://schemas.openxmlformats.org/officeDocument/2006/relationships/font" Target="fonts/Montserrat-boldItalic.fntdata"/><Relationship Id="rId12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4edfe1bd76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4edfe1bd76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edfe1bd76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4edfe1bd76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9c25e463b30333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9c25e463b30333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4/16</a:t>
            </a:r>
            <a:r>
              <a:rPr lang="zh-TW"/>
              <a:t>進度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YOLO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9351" y="970628"/>
            <a:ext cx="5695199" cy="320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YOLO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9350" y="970625"/>
            <a:ext cx="5695194" cy="320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ctrTitle"/>
          </p:nvPr>
        </p:nvSpPr>
        <p:spPr>
          <a:xfrm>
            <a:off x="1806155" y="142373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機構</a:t>
            </a:r>
            <a:endParaRPr/>
          </a:p>
        </p:txBody>
      </p:sp>
      <p:sp>
        <p:nvSpPr>
          <p:cNvPr id="155" name="Google Shape;155;p16"/>
          <p:cNvSpPr txBox="1"/>
          <p:nvPr>
            <p:ph idx="1" type="subTitle"/>
          </p:nvPr>
        </p:nvSpPr>
        <p:spPr>
          <a:xfrm>
            <a:off x="3267569" y="1603745"/>
            <a:ext cx="4537500" cy="16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arduino —&gt;電磁閥—&gt;</a:t>
            </a:r>
            <a:r>
              <a:rPr lang="zh-TW"/>
              <a:t>電動缸測試完成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步進馬達電源燈不會亮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預計下下禮拜會安裝至車上試跑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利用電腦或平板等方式操作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